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79" r:id="rId3"/>
  </p:sldMasterIdLst>
  <p:notesMasterIdLst>
    <p:notesMasterId r:id="rId12"/>
  </p:notesMasterIdLst>
  <p:handoutMasterIdLst>
    <p:handoutMasterId r:id="rId13"/>
  </p:handoutMasterIdLst>
  <p:sldIdLst>
    <p:sldId id="333" r:id="rId4"/>
    <p:sldId id="332" r:id="rId5"/>
    <p:sldId id="334" r:id="rId6"/>
    <p:sldId id="335" r:id="rId7"/>
    <p:sldId id="336" r:id="rId8"/>
    <p:sldId id="337" r:id="rId9"/>
    <p:sldId id="338" r:id="rId10"/>
    <p:sldId id="339" r:id="rId11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onghun" initials="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FF"/>
    <a:srgbClr val="FF5050"/>
    <a:srgbClr val="008000"/>
    <a:srgbClr val="00FF00"/>
    <a:srgbClr val="000068"/>
    <a:srgbClr val="F55F0B"/>
    <a:srgbClr val="FBB11D"/>
    <a:srgbClr val="FFB1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2714" autoAdjust="0"/>
  </p:normalViewPr>
  <p:slideViewPr>
    <p:cSldViewPr>
      <p:cViewPr varScale="1">
        <p:scale>
          <a:sx n="79" d="100"/>
          <a:sy n="79" d="100"/>
        </p:scale>
        <p:origin x="1555" y="8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8" d="100"/>
          <a:sy n="78" d="100"/>
        </p:scale>
        <p:origin x="-3407" y="-87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93D4196-4462-4844-A995-742015CC915A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F4C6DB5-E984-4AE9-9089-F22A38E7D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3724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8473DE8-3BFE-42A5-AEF7-7490925BC062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1C048C5-34BA-425B-9661-CE5202DCE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160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2EE965-AB0E-4404-830E-216AC774904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345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7B140E-0EFF-4F13-99A2-F465AF65634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350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1FAA59-83F9-4715-8F93-F53D9419E33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8380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2903C2-2E8B-47C3-B60B-C044A7DE1BB7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E9F2BDB-F3C7-461E-8C92-4A1963605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840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2903C2-2E8B-47C3-B60B-C044A7DE1BB7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E9F2BDB-F3C7-461E-8C92-4A1963605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3500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2903C2-2E8B-47C3-B60B-C044A7DE1BB7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E9F2BDB-F3C7-461E-8C92-4A1963605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14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2903C2-2E8B-47C3-B60B-C044A7DE1BB7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E9F2BDB-F3C7-461E-8C92-4A1963605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952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2903C2-2E8B-47C3-B60B-C044A7DE1BB7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E9F2BDB-F3C7-461E-8C92-4A1963605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818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52903C2-2E8B-47C3-B60B-C044A7DE1BB7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E9F2BDB-F3C7-461E-8C92-4A1963605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5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  <a:lvl6pPr marL="2285943" indent="0" algn="ctr">
              <a:buNone/>
              <a:defRPr/>
            </a:lvl6pPr>
            <a:lvl7pPr marL="2743131" indent="0" algn="ctr">
              <a:buNone/>
              <a:defRPr/>
            </a:lvl7pPr>
            <a:lvl8pPr marL="3200320" indent="0" algn="ctr">
              <a:buNone/>
              <a:defRPr/>
            </a:lvl8pPr>
            <a:lvl9pPr marL="3657509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2EE965-AB0E-4404-830E-216AC774904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3386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B824C1-3EE8-44DD-B34C-9B389D476C0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198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B824C1-3EE8-44DD-B34C-9B389D476C0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5829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A5FA31-FD0F-465F-968D-B7E5A2F230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2970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CAD73A-4901-494C-BDA8-1BAF2D67A74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2531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8E9CA5-FF8B-4492-8C58-B2AC1172DF3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6383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4"/>
          <p:cNvSpPr txBox="1">
            <a:spLocks/>
          </p:cNvSpPr>
          <p:nvPr userDrawn="1"/>
        </p:nvSpPr>
        <p:spPr bwMode="auto">
          <a:xfrm>
            <a:off x="35380" y="6483803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628343B-C6D0-4B49-9981-FCADEC5C2E1E}" type="slidenum">
              <a:rPr lang="ko-KR" altLang="en-US" sz="1400" smtClean="0">
                <a:cs typeface="Arial" charset="0"/>
              </a:rPr>
              <a:pPr/>
              <a:t>‹#›</a:t>
            </a:fld>
            <a:endParaRPr lang="en-US" altLang="ko-KR" sz="1400" dirty="0"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133" y="6298470"/>
            <a:ext cx="367247" cy="4756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73736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487" y="0"/>
            <a:ext cx="6729027" cy="6858000"/>
          </a:xfrm>
          <a:prstGeom prst="rect">
            <a:avLst/>
          </a:prstGeom>
        </p:spPr>
      </p:pic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E825B0-D531-4790-B0EF-F585D9AFA5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99"/>
          <p:cNvSpPr>
            <a:spLocks noChangeArrowheads="1"/>
          </p:cNvSpPr>
          <p:nvPr userDrawn="1"/>
        </p:nvSpPr>
        <p:spPr bwMode="auto">
          <a:xfrm>
            <a:off x="-8626" y="3099602"/>
            <a:ext cx="5920741" cy="45719"/>
          </a:xfrm>
          <a:prstGeom prst="rect">
            <a:avLst/>
          </a:prstGeom>
          <a:gradFill rotWithShape="0">
            <a:gsLst>
              <a:gs pos="33000">
                <a:srgbClr val="664E00"/>
              </a:gs>
              <a:gs pos="0">
                <a:schemeClr val="tx1"/>
              </a:gs>
              <a:gs pos="59000">
                <a:srgbClr val="CC9B00"/>
              </a:gs>
              <a:gs pos="100000">
                <a:schemeClr val="bg1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latinLnBrk="1">
              <a:spcBef>
                <a:spcPct val="50000"/>
              </a:spcBef>
              <a:defRPr/>
            </a:pPr>
            <a:endParaRPr lang="zh-CN" altLang="en-US" sz="1800">
              <a:ea typeface="宋体" pitchFamily="2" charset="-122"/>
              <a:cs typeface="+mn-cs"/>
            </a:endParaRPr>
          </a:p>
        </p:txBody>
      </p:sp>
      <p:sp>
        <p:nvSpPr>
          <p:cNvPr id="6" name="Rectangle 99"/>
          <p:cNvSpPr>
            <a:spLocks noChangeArrowheads="1"/>
          </p:cNvSpPr>
          <p:nvPr userDrawn="1"/>
        </p:nvSpPr>
        <p:spPr bwMode="auto">
          <a:xfrm>
            <a:off x="-7621" y="3070755"/>
            <a:ext cx="5920741" cy="45719"/>
          </a:xfrm>
          <a:prstGeom prst="rect">
            <a:avLst/>
          </a:prstGeom>
          <a:gradFill rotWithShape="0">
            <a:gsLst>
              <a:gs pos="33000">
                <a:srgbClr val="CC6600"/>
              </a:gs>
              <a:gs pos="0">
                <a:srgbClr val="002060"/>
              </a:gs>
              <a:gs pos="59000">
                <a:srgbClr val="CC9B00"/>
              </a:gs>
              <a:gs pos="100000">
                <a:schemeClr val="bg1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latinLnBrk="1">
              <a:spcBef>
                <a:spcPct val="50000"/>
              </a:spcBef>
              <a:defRPr/>
            </a:pPr>
            <a:endParaRPr lang="zh-CN" altLang="en-US" sz="1800">
              <a:ea typeface="宋体" pitchFamily="2" charset="-122"/>
              <a:cs typeface="+mn-cs"/>
            </a:endParaRPr>
          </a:p>
        </p:txBody>
      </p:sp>
      <p:sp>
        <p:nvSpPr>
          <p:cNvPr id="7" name="Rectangle 98"/>
          <p:cNvSpPr>
            <a:spLocks noChangeArrowheads="1"/>
          </p:cNvSpPr>
          <p:nvPr userDrawn="1"/>
        </p:nvSpPr>
        <p:spPr bwMode="auto">
          <a:xfrm>
            <a:off x="0" y="6063026"/>
            <a:ext cx="9144000" cy="54864"/>
          </a:xfrm>
          <a:prstGeom prst="rect">
            <a:avLst/>
          </a:prstGeom>
          <a:gradFill rotWithShape="0">
            <a:gsLst>
              <a:gs pos="0">
                <a:srgbClr val="0000FF"/>
              </a:gs>
              <a:gs pos="51000">
                <a:srgbClr val="FF9933"/>
              </a:gs>
              <a:gs pos="100000">
                <a:srgbClr val="0000FF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latinLnBrk="1">
              <a:spcBef>
                <a:spcPct val="50000"/>
              </a:spcBef>
              <a:defRPr/>
            </a:pPr>
            <a:endParaRPr lang="zh-CN" altLang="en-US" sz="1800">
              <a:ea typeface="宋体" pitchFamily="2" charset="-122"/>
              <a:cs typeface="+mn-cs"/>
            </a:endParaRPr>
          </a:p>
        </p:txBody>
      </p:sp>
      <p:sp>
        <p:nvSpPr>
          <p:cNvPr id="8" name="Rectangle 99"/>
          <p:cNvSpPr>
            <a:spLocks noChangeArrowheads="1"/>
          </p:cNvSpPr>
          <p:nvPr userDrawn="1"/>
        </p:nvSpPr>
        <p:spPr bwMode="auto">
          <a:xfrm>
            <a:off x="1588" y="6107113"/>
            <a:ext cx="9144000" cy="42862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50000">
                <a:srgbClr val="CC9B00"/>
              </a:gs>
              <a:gs pos="100000">
                <a:schemeClr val="tx1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latinLnBrk="1">
              <a:spcBef>
                <a:spcPct val="50000"/>
              </a:spcBef>
              <a:defRPr/>
            </a:pPr>
            <a:endParaRPr lang="zh-CN" altLang="en-US" sz="1800">
              <a:ea typeface="宋体" pitchFamily="2" charset="-122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808" y="5186772"/>
            <a:ext cx="555927" cy="7200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13951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0A2246-893E-450F-B865-D4E3AF7D593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1463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8FAC87-CAD9-4F35-B51F-DA941A709C7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5378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7B140E-0EFF-4F13-99A2-F465AF65634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4258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1FAA59-83F9-4715-8F93-F53D9419E33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423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A5FA31-FD0F-465F-968D-B7E5A2F230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092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CAD73A-4901-494C-BDA8-1BAF2D67A74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047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8E9CA5-FF8B-4492-8C58-B2AC1172DF3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851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 txBox="1">
            <a:spLocks/>
          </p:cNvSpPr>
          <p:nvPr userDrawn="1"/>
        </p:nvSpPr>
        <p:spPr bwMode="auto">
          <a:xfrm>
            <a:off x="35380" y="6483803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628343B-C6D0-4B49-9981-FCADEC5C2E1E}" type="slidenum">
              <a:rPr lang="ko-KR" altLang="en-US" smtClean="0">
                <a:cs typeface="Arial" charset="0"/>
              </a:rPr>
              <a:pPr/>
              <a:t>‹#›</a:t>
            </a:fld>
            <a:endParaRPr lang="en-US" altLang="ko-KR" dirty="0"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75511" y="6264163"/>
            <a:ext cx="343799" cy="49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866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486" y="0"/>
            <a:ext cx="6729027" cy="6858000"/>
          </a:xfrm>
          <a:prstGeom prst="rect">
            <a:avLst/>
          </a:prstGeom>
        </p:spPr>
      </p:pic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E825B0-D531-4790-B0EF-F585D9AFA5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99"/>
          <p:cNvSpPr>
            <a:spLocks noChangeArrowheads="1"/>
          </p:cNvSpPr>
          <p:nvPr userDrawn="1"/>
        </p:nvSpPr>
        <p:spPr bwMode="auto">
          <a:xfrm>
            <a:off x="-8627" y="3099598"/>
            <a:ext cx="5920741" cy="45719"/>
          </a:xfrm>
          <a:prstGeom prst="rect">
            <a:avLst/>
          </a:prstGeom>
          <a:gradFill rotWithShape="0">
            <a:gsLst>
              <a:gs pos="33000">
                <a:srgbClr val="664E00"/>
              </a:gs>
              <a:gs pos="0">
                <a:schemeClr val="tx1"/>
              </a:gs>
              <a:gs pos="59000">
                <a:srgbClr val="CC9B00"/>
              </a:gs>
              <a:gs pos="100000">
                <a:schemeClr val="bg1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latinLnBrk="1">
              <a:spcBef>
                <a:spcPct val="50000"/>
              </a:spcBef>
              <a:defRPr/>
            </a:pPr>
            <a:endParaRPr lang="zh-CN" altLang="en-US">
              <a:ea typeface="宋体" pitchFamily="2" charset="-122"/>
              <a:cs typeface="+mn-cs"/>
            </a:endParaRPr>
          </a:p>
        </p:txBody>
      </p:sp>
      <p:sp>
        <p:nvSpPr>
          <p:cNvPr id="6" name="Rectangle 99"/>
          <p:cNvSpPr>
            <a:spLocks noChangeArrowheads="1"/>
          </p:cNvSpPr>
          <p:nvPr userDrawn="1"/>
        </p:nvSpPr>
        <p:spPr bwMode="auto">
          <a:xfrm>
            <a:off x="-7621" y="3070751"/>
            <a:ext cx="5920741" cy="45719"/>
          </a:xfrm>
          <a:prstGeom prst="rect">
            <a:avLst/>
          </a:prstGeom>
          <a:gradFill rotWithShape="0">
            <a:gsLst>
              <a:gs pos="33000">
                <a:srgbClr val="CC6600"/>
              </a:gs>
              <a:gs pos="0">
                <a:srgbClr val="002060"/>
              </a:gs>
              <a:gs pos="59000">
                <a:srgbClr val="CC9B00"/>
              </a:gs>
              <a:gs pos="100000">
                <a:schemeClr val="bg1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latinLnBrk="1">
              <a:spcBef>
                <a:spcPct val="50000"/>
              </a:spcBef>
              <a:defRPr/>
            </a:pPr>
            <a:endParaRPr lang="zh-CN" altLang="en-US">
              <a:ea typeface="宋体" pitchFamily="2" charset="-122"/>
              <a:cs typeface="+mn-cs"/>
            </a:endParaRPr>
          </a:p>
        </p:txBody>
      </p:sp>
      <p:sp>
        <p:nvSpPr>
          <p:cNvPr id="7" name="Rectangle 98"/>
          <p:cNvSpPr>
            <a:spLocks noChangeArrowheads="1"/>
          </p:cNvSpPr>
          <p:nvPr userDrawn="1"/>
        </p:nvSpPr>
        <p:spPr bwMode="auto">
          <a:xfrm>
            <a:off x="0" y="6063026"/>
            <a:ext cx="9144000" cy="54864"/>
          </a:xfrm>
          <a:prstGeom prst="rect">
            <a:avLst/>
          </a:prstGeom>
          <a:gradFill rotWithShape="0">
            <a:gsLst>
              <a:gs pos="0">
                <a:srgbClr val="0000FF"/>
              </a:gs>
              <a:gs pos="51000">
                <a:srgbClr val="FF9933"/>
              </a:gs>
              <a:gs pos="100000">
                <a:srgbClr val="0000FF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latinLnBrk="1">
              <a:spcBef>
                <a:spcPct val="50000"/>
              </a:spcBef>
              <a:defRPr/>
            </a:pPr>
            <a:endParaRPr lang="zh-CN" altLang="en-US">
              <a:ea typeface="宋体" pitchFamily="2" charset="-122"/>
              <a:cs typeface="+mn-cs"/>
            </a:endParaRPr>
          </a:p>
        </p:txBody>
      </p:sp>
      <p:sp>
        <p:nvSpPr>
          <p:cNvPr id="8" name="Rectangle 99"/>
          <p:cNvSpPr>
            <a:spLocks noChangeArrowheads="1"/>
          </p:cNvSpPr>
          <p:nvPr userDrawn="1"/>
        </p:nvSpPr>
        <p:spPr bwMode="auto">
          <a:xfrm>
            <a:off x="1588" y="6107113"/>
            <a:ext cx="9144000" cy="42862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50000">
                <a:srgbClr val="CC9B00"/>
              </a:gs>
              <a:gs pos="100000">
                <a:schemeClr val="tx1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latinLnBrk="1">
              <a:spcBef>
                <a:spcPct val="50000"/>
              </a:spcBef>
              <a:defRPr/>
            </a:pPr>
            <a:endParaRPr lang="zh-CN" altLang="en-US">
              <a:ea typeface="宋体" pitchFamily="2" charset="-122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102" y="5212644"/>
            <a:ext cx="534861" cy="76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119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0A2246-893E-450F-B865-D4E3AF7D593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176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8FAC87-CAD9-4F35-B51F-DA941A709C7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214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553200" y="62484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5532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F11D533-60EA-400A-B8D1-DB66CA71C1E5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99"/>
          <p:cNvSpPr>
            <a:spLocks noChangeArrowheads="1"/>
          </p:cNvSpPr>
          <p:nvPr/>
        </p:nvSpPr>
        <p:spPr bwMode="auto">
          <a:xfrm>
            <a:off x="0" y="604775"/>
            <a:ext cx="9144000" cy="45719"/>
          </a:xfrm>
          <a:prstGeom prst="rect">
            <a:avLst/>
          </a:prstGeom>
          <a:gradFill rotWithShape="0">
            <a:gsLst>
              <a:gs pos="2000">
                <a:srgbClr val="000068"/>
              </a:gs>
              <a:gs pos="21000">
                <a:srgbClr val="F55F0B"/>
              </a:gs>
              <a:gs pos="36000">
                <a:srgbClr val="CC9B00"/>
              </a:gs>
              <a:gs pos="57000">
                <a:srgbClr val="FFC000"/>
              </a:gs>
              <a:gs pos="74000">
                <a:schemeClr val="bg1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latinLnBrk="1">
              <a:spcBef>
                <a:spcPct val="50000"/>
              </a:spcBef>
              <a:defRPr/>
            </a:pPr>
            <a:endParaRPr lang="zh-CN" altLang="en-US" sz="1600"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3132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486" y="64486"/>
            <a:ext cx="6729027" cy="672902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98"/>
          <p:cNvSpPr>
            <a:spLocks noChangeArrowheads="1"/>
          </p:cNvSpPr>
          <p:nvPr/>
        </p:nvSpPr>
        <p:spPr bwMode="auto">
          <a:xfrm>
            <a:off x="0" y="6063026"/>
            <a:ext cx="9144000" cy="54864"/>
          </a:xfrm>
          <a:prstGeom prst="rect">
            <a:avLst/>
          </a:prstGeom>
          <a:gradFill rotWithShape="0">
            <a:gsLst>
              <a:gs pos="0">
                <a:srgbClr val="0000FF"/>
              </a:gs>
              <a:gs pos="51000">
                <a:srgbClr val="FF9933"/>
              </a:gs>
              <a:gs pos="100000">
                <a:srgbClr val="0000FF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latinLnBrk="1">
              <a:spcBef>
                <a:spcPct val="50000"/>
              </a:spcBef>
              <a:defRPr/>
            </a:pPr>
            <a:endParaRPr lang="zh-CN" altLang="en-US">
              <a:ea typeface="宋体" pitchFamily="2" charset="-122"/>
              <a:cs typeface="+mn-cs"/>
            </a:endParaRPr>
          </a:p>
        </p:txBody>
      </p:sp>
      <p:sp>
        <p:nvSpPr>
          <p:cNvPr id="13" name="Rectangle 99"/>
          <p:cNvSpPr>
            <a:spLocks noChangeArrowheads="1"/>
          </p:cNvSpPr>
          <p:nvPr/>
        </p:nvSpPr>
        <p:spPr bwMode="auto">
          <a:xfrm>
            <a:off x="1588" y="6107113"/>
            <a:ext cx="9144000" cy="42862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50000">
                <a:srgbClr val="CC9B00"/>
              </a:gs>
              <a:gs pos="100000">
                <a:schemeClr val="tx1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latinLnBrk="1">
              <a:spcBef>
                <a:spcPct val="50000"/>
              </a:spcBef>
              <a:defRPr/>
            </a:pPr>
            <a:endParaRPr lang="zh-CN" altLang="en-US">
              <a:ea typeface="宋体" pitchFamily="2" charset="-122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102" y="5212644"/>
            <a:ext cx="534861" cy="764852"/>
          </a:xfrm>
          <a:prstGeom prst="rect">
            <a:avLst/>
          </a:prstGeom>
        </p:spPr>
      </p:pic>
      <p:sp>
        <p:nvSpPr>
          <p:cNvPr id="16" name="Rectangle 99"/>
          <p:cNvSpPr>
            <a:spLocks noChangeArrowheads="1"/>
          </p:cNvSpPr>
          <p:nvPr userDrawn="1"/>
        </p:nvSpPr>
        <p:spPr bwMode="auto">
          <a:xfrm>
            <a:off x="-1" y="3048000"/>
            <a:ext cx="9144000" cy="45719"/>
          </a:xfrm>
          <a:prstGeom prst="rect">
            <a:avLst/>
          </a:prstGeom>
          <a:gradFill rotWithShape="0">
            <a:gsLst>
              <a:gs pos="2000">
                <a:srgbClr val="000068"/>
              </a:gs>
              <a:gs pos="21000">
                <a:srgbClr val="F55F0B"/>
              </a:gs>
              <a:gs pos="36000">
                <a:srgbClr val="CC9B00"/>
              </a:gs>
              <a:gs pos="57000">
                <a:srgbClr val="FFC000"/>
              </a:gs>
              <a:gs pos="74000">
                <a:schemeClr val="bg1">
                  <a:alpha val="0"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latinLnBrk="1">
              <a:spcBef>
                <a:spcPct val="50000"/>
              </a:spcBef>
              <a:defRPr/>
            </a:pPr>
            <a:endParaRPr lang="zh-CN" altLang="en-US" sz="1600"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6680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4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553200" y="62484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5532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F11D533-60EA-400A-B8D1-DB66CA71C1E5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98"/>
          <p:cNvSpPr>
            <a:spLocks noChangeArrowheads="1"/>
          </p:cNvSpPr>
          <p:nvPr/>
        </p:nvSpPr>
        <p:spPr bwMode="auto">
          <a:xfrm>
            <a:off x="-13573" y="555307"/>
            <a:ext cx="9144000" cy="54864"/>
          </a:xfrm>
          <a:prstGeom prst="rect">
            <a:avLst/>
          </a:prstGeom>
          <a:gradFill rotWithShape="0">
            <a:gsLst>
              <a:gs pos="0">
                <a:srgbClr val="0000FF"/>
              </a:gs>
              <a:gs pos="19608">
                <a:srgbClr val="002060"/>
              </a:gs>
              <a:gs pos="43000">
                <a:srgbClr val="FF9933"/>
              </a:gs>
              <a:gs pos="61000">
                <a:srgbClr val="804D99"/>
              </a:gs>
              <a:gs pos="99000">
                <a:schemeClr val="bg1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latinLnBrk="1">
              <a:spcBef>
                <a:spcPct val="50000"/>
              </a:spcBef>
              <a:defRPr/>
            </a:pPr>
            <a:endParaRPr lang="zh-CN" altLang="en-US" sz="1800">
              <a:ea typeface="宋体" pitchFamily="2" charset="-122"/>
              <a:cs typeface="+mn-cs"/>
            </a:endParaRPr>
          </a:p>
        </p:txBody>
      </p:sp>
      <p:sp>
        <p:nvSpPr>
          <p:cNvPr id="8" name="Rectangle 99"/>
          <p:cNvSpPr>
            <a:spLocks noChangeArrowheads="1"/>
          </p:cNvSpPr>
          <p:nvPr/>
        </p:nvSpPr>
        <p:spPr bwMode="auto">
          <a:xfrm>
            <a:off x="-11985" y="599394"/>
            <a:ext cx="9144000" cy="42862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36000">
                <a:srgbClr val="CC9B00"/>
              </a:gs>
              <a:gs pos="57000">
                <a:srgbClr val="664E00"/>
              </a:gs>
              <a:gs pos="74000">
                <a:schemeClr val="bg1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latinLnBrk="1">
              <a:spcBef>
                <a:spcPct val="50000"/>
              </a:spcBef>
              <a:defRPr/>
            </a:pPr>
            <a:endParaRPr lang="zh-CN" altLang="en-US" sz="1600"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0071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189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377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566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754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891" indent="-342891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2971" indent="-228594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160" indent="-228594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349" indent="-228594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537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726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8914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103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emf"/><Relationship Id="rId4" Type="http://schemas.openxmlformats.org/officeDocument/2006/relationships/package" Target="../embeddings/Microsoft_Excel_Worksheet.xlsx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itle 1">
            <a:extLst>
              <a:ext uri="{FF2B5EF4-FFF2-40B4-BE49-F238E27FC236}">
                <a16:creationId xmlns:a16="http://schemas.microsoft.com/office/drawing/2014/main" id="{66EE134C-39CD-4291-8D35-DBD221E3F2CD}"/>
              </a:ext>
            </a:extLst>
          </p:cNvPr>
          <p:cNvSpPr txBox="1">
            <a:spLocks/>
          </p:cNvSpPr>
          <p:nvPr/>
        </p:nvSpPr>
        <p:spPr bwMode="auto">
          <a:xfrm>
            <a:off x="-1711" y="0"/>
            <a:ext cx="9144000" cy="54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3150" b="1" kern="0" dirty="0">
                <a:solidFill>
                  <a:srgbClr val="002060"/>
                </a:solidFill>
              </a:rPr>
              <a:t>Measurement matrix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500" t="4183" r="3334" b="6552"/>
          <a:stretch/>
        </p:blipFill>
        <p:spPr>
          <a:xfrm>
            <a:off x="2741488" y="4800600"/>
            <a:ext cx="3657600" cy="2071562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F4E907D-04A6-47B2-87BC-D388A4049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883481"/>
              </p:ext>
            </p:extLst>
          </p:nvPr>
        </p:nvGraphicFramePr>
        <p:xfrm>
          <a:off x="25941" y="646113"/>
          <a:ext cx="9097963" cy="416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Worksheet" r:id="rId4" imgW="9098333" imgH="4168250" progId="Excel.Sheet.12">
                  <p:embed/>
                </p:oleObj>
              </mc:Choice>
              <mc:Fallback>
                <p:oleObj name="Worksheet" r:id="rId4" imgW="9098333" imgH="416825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941" y="646113"/>
                        <a:ext cx="9097963" cy="416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0233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00CBB5-53C1-4FBF-B532-CB324649D0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240" y="863607"/>
            <a:ext cx="8901519" cy="513078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86FB3F1-DD01-4243-859D-4DBEF191997D}"/>
              </a:ext>
            </a:extLst>
          </p:cNvPr>
          <p:cNvSpPr txBox="1">
            <a:spLocks/>
          </p:cNvSpPr>
          <p:nvPr/>
        </p:nvSpPr>
        <p:spPr bwMode="auto">
          <a:xfrm>
            <a:off x="-1711" y="0"/>
            <a:ext cx="9144000" cy="54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3150" b="1" kern="0" dirty="0">
                <a:solidFill>
                  <a:srgbClr val="002060"/>
                </a:solidFill>
              </a:rPr>
              <a:t>Kitchen/Living room burn (Sept 29)</a:t>
            </a:r>
          </a:p>
        </p:txBody>
      </p:sp>
    </p:spTree>
    <p:extLst>
      <p:ext uri="{BB962C8B-B14F-4D97-AF65-F5344CB8AC3E}">
        <p14:creationId xmlns:p14="http://schemas.microsoft.com/office/powerpoint/2010/main" val="3608645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00CBB5-53C1-4FBF-B532-CB324649D0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276" y="863607"/>
            <a:ext cx="8781447" cy="513078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86FB3F1-DD01-4243-859D-4DBEF191997D}"/>
              </a:ext>
            </a:extLst>
          </p:cNvPr>
          <p:cNvSpPr txBox="1">
            <a:spLocks/>
          </p:cNvSpPr>
          <p:nvPr/>
        </p:nvSpPr>
        <p:spPr bwMode="auto">
          <a:xfrm>
            <a:off x="-1711" y="0"/>
            <a:ext cx="9144000" cy="54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3150" b="1" kern="0" dirty="0">
                <a:solidFill>
                  <a:srgbClr val="002060"/>
                </a:solidFill>
              </a:rPr>
              <a:t>Bedroom burn (Oct 4)</a:t>
            </a:r>
          </a:p>
        </p:txBody>
      </p:sp>
    </p:spTree>
    <p:extLst>
      <p:ext uri="{BB962C8B-B14F-4D97-AF65-F5344CB8AC3E}">
        <p14:creationId xmlns:p14="http://schemas.microsoft.com/office/powerpoint/2010/main" val="911515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00CBB5-53C1-4FBF-B532-CB324649D0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394" y="863607"/>
            <a:ext cx="8899210" cy="513078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86FB3F1-DD01-4243-859D-4DBEF191997D}"/>
              </a:ext>
            </a:extLst>
          </p:cNvPr>
          <p:cNvSpPr txBox="1">
            <a:spLocks/>
          </p:cNvSpPr>
          <p:nvPr/>
        </p:nvSpPr>
        <p:spPr bwMode="auto">
          <a:xfrm>
            <a:off x="-1711" y="0"/>
            <a:ext cx="9144000" cy="54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3150" b="1" kern="0" dirty="0">
                <a:solidFill>
                  <a:srgbClr val="002060"/>
                </a:solidFill>
              </a:rPr>
              <a:t>Kitchen/Living room burn (Oct 5)</a:t>
            </a:r>
          </a:p>
        </p:txBody>
      </p:sp>
    </p:spTree>
    <p:extLst>
      <p:ext uri="{BB962C8B-B14F-4D97-AF65-F5344CB8AC3E}">
        <p14:creationId xmlns:p14="http://schemas.microsoft.com/office/powerpoint/2010/main" val="149713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00CBB5-53C1-4FBF-B532-CB324649D0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818" y="868864"/>
            <a:ext cx="8770363" cy="512027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86FB3F1-DD01-4243-859D-4DBEF191997D}"/>
              </a:ext>
            </a:extLst>
          </p:cNvPr>
          <p:cNvSpPr txBox="1">
            <a:spLocks/>
          </p:cNvSpPr>
          <p:nvPr/>
        </p:nvSpPr>
        <p:spPr bwMode="auto">
          <a:xfrm>
            <a:off x="-1711" y="0"/>
            <a:ext cx="9144000" cy="54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3150" b="1" kern="0" dirty="0">
                <a:solidFill>
                  <a:srgbClr val="002060"/>
                </a:solidFill>
              </a:rPr>
              <a:t>Bedroom burn (Oct 9)</a:t>
            </a:r>
          </a:p>
        </p:txBody>
      </p:sp>
    </p:spTree>
    <p:extLst>
      <p:ext uri="{BB962C8B-B14F-4D97-AF65-F5344CB8AC3E}">
        <p14:creationId xmlns:p14="http://schemas.microsoft.com/office/powerpoint/2010/main" val="738527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00CBB5-53C1-4FBF-B532-CB324649D0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818" y="872894"/>
            <a:ext cx="8770363" cy="511221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86FB3F1-DD01-4243-859D-4DBEF191997D}"/>
              </a:ext>
            </a:extLst>
          </p:cNvPr>
          <p:cNvSpPr txBox="1">
            <a:spLocks/>
          </p:cNvSpPr>
          <p:nvPr/>
        </p:nvSpPr>
        <p:spPr bwMode="auto">
          <a:xfrm>
            <a:off x="-1711" y="0"/>
            <a:ext cx="9144000" cy="54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3150" b="1" kern="0" dirty="0">
                <a:solidFill>
                  <a:srgbClr val="002060"/>
                </a:solidFill>
              </a:rPr>
              <a:t>Kitchen/Living room burn (Oct 10)</a:t>
            </a:r>
          </a:p>
        </p:txBody>
      </p:sp>
    </p:spTree>
    <p:extLst>
      <p:ext uri="{BB962C8B-B14F-4D97-AF65-F5344CB8AC3E}">
        <p14:creationId xmlns:p14="http://schemas.microsoft.com/office/powerpoint/2010/main" val="209766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00CBB5-53C1-4FBF-B532-CB324649D0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122" y="868864"/>
            <a:ext cx="8765754" cy="512027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86FB3F1-DD01-4243-859D-4DBEF191997D}"/>
              </a:ext>
            </a:extLst>
          </p:cNvPr>
          <p:cNvSpPr txBox="1">
            <a:spLocks/>
          </p:cNvSpPr>
          <p:nvPr/>
        </p:nvSpPr>
        <p:spPr bwMode="auto">
          <a:xfrm>
            <a:off x="-1711" y="0"/>
            <a:ext cx="9144000" cy="54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3150" b="1" kern="0" dirty="0">
                <a:solidFill>
                  <a:srgbClr val="002060"/>
                </a:solidFill>
              </a:rPr>
              <a:t>Bedroom burn (Oct 20)</a:t>
            </a:r>
          </a:p>
        </p:txBody>
      </p:sp>
    </p:spTree>
    <p:extLst>
      <p:ext uri="{BB962C8B-B14F-4D97-AF65-F5344CB8AC3E}">
        <p14:creationId xmlns:p14="http://schemas.microsoft.com/office/powerpoint/2010/main" val="2350262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00CBB5-53C1-4FBF-B532-CB324649D0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021" y="872895"/>
            <a:ext cx="8751956" cy="511221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86FB3F1-DD01-4243-859D-4DBEF191997D}"/>
              </a:ext>
            </a:extLst>
          </p:cNvPr>
          <p:cNvSpPr txBox="1">
            <a:spLocks/>
          </p:cNvSpPr>
          <p:nvPr/>
        </p:nvSpPr>
        <p:spPr bwMode="auto">
          <a:xfrm>
            <a:off x="-1711" y="0"/>
            <a:ext cx="9144000" cy="54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3150" b="1" kern="0" dirty="0">
                <a:solidFill>
                  <a:srgbClr val="002060"/>
                </a:solidFill>
              </a:rPr>
              <a:t>Kitchen/Living room burn (Oct 21)</a:t>
            </a:r>
          </a:p>
        </p:txBody>
      </p:sp>
    </p:spTree>
    <p:extLst>
      <p:ext uri="{BB962C8B-B14F-4D97-AF65-F5344CB8AC3E}">
        <p14:creationId xmlns:p14="http://schemas.microsoft.com/office/powerpoint/2010/main" val="397555252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tx1"/>
            </a:gs>
            <a:gs pos="100000">
              <a:srgbClr val="7D7D7D"/>
            </a:gs>
          </a:gsLst>
          <a:lin ang="5400000" scaled="1"/>
        </a:gradFill>
        <a:ln w="6350" cap="flat" cmpd="sng" algn="ctr">
          <a:solidFill>
            <a:srgbClr val="80808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tx1"/>
            </a:gs>
            <a:gs pos="100000">
              <a:srgbClr val="7D7D7D"/>
            </a:gs>
          </a:gsLst>
          <a:lin ang="5400000" scaled="1"/>
        </a:gradFill>
        <a:ln w="6350" cap="flat" cmpd="sng" algn="ctr">
          <a:solidFill>
            <a:srgbClr val="80808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tx1"/>
            </a:gs>
            <a:gs pos="100000">
              <a:srgbClr val="7D7D7D"/>
            </a:gs>
          </a:gsLst>
          <a:lin ang="5400000" scaled="1"/>
        </a:gradFill>
        <a:ln w="6350" cap="flat" cmpd="sng" algn="ctr">
          <a:solidFill>
            <a:srgbClr val="80808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tx1"/>
            </a:gs>
            <a:gs pos="100000">
              <a:srgbClr val="7D7D7D"/>
            </a:gs>
          </a:gsLst>
          <a:lin ang="5400000" scaled="1"/>
        </a:gradFill>
        <a:ln w="6350" cap="flat" cmpd="sng" algn="ctr">
          <a:solidFill>
            <a:srgbClr val="80808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27217</TotalTime>
  <Words>56</Words>
  <Application>Microsoft Office PowerPoint</Application>
  <PresentationFormat>On-screen Show (4:3)</PresentationFormat>
  <Paragraphs>8</Paragraphs>
  <Slides>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宋体</vt:lpstr>
      <vt:lpstr>Arial</vt:lpstr>
      <vt:lpstr>Calibri</vt:lpstr>
      <vt:lpstr>Default Design</vt:lpstr>
      <vt:lpstr>Custom Design</vt:lpstr>
      <vt:lpstr>1_Default Design</vt:lpstr>
      <vt:lpstr>Microsoft Excel 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Michigan State University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Joseph Valco</dc:creator>
  <cp:lastModifiedBy>Ghanekar, Shruti Sunil</cp:lastModifiedBy>
  <cp:revision>329</cp:revision>
  <cp:lastPrinted>2013-09-17T20:14:18Z</cp:lastPrinted>
  <dcterms:created xsi:type="dcterms:W3CDTF">2012-08-24T18:11:24Z</dcterms:created>
  <dcterms:modified xsi:type="dcterms:W3CDTF">2020-10-24T15:19:28Z</dcterms:modified>
</cp:coreProperties>
</file>